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454" r:id="rId2"/>
    <p:sldId id="485" r:id="rId3"/>
    <p:sldId id="486" r:id="rId4"/>
    <p:sldId id="428" r:id="rId5"/>
    <p:sldId id="456" r:id="rId6"/>
    <p:sldId id="474" r:id="rId7"/>
    <p:sldId id="475" r:id="rId8"/>
    <p:sldId id="473" r:id="rId9"/>
    <p:sldId id="476" r:id="rId10"/>
    <p:sldId id="481" r:id="rId11"/>
    <p:sldId id="471" r:id="rId12"/>
    <p:sldId id="472" r:id="rId13"/>
    <p:sldId id="477" r:id="rId14"/>
    <p:sldId id="478" r:id="rId15"/>
    <p:sldId id="479" r:id="rId16"/>
    <p:sldId id="480" r:id="rId17"/>
    <p:sldId id="482" r:id="rId18"/>
    <p:sldId id="484" r:id="rId19"/>
    <p:sldId id="48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32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6665B-3867-4C94-868E-D6CB5046336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F2815-5C56-44C2-8C76-B1CEBE6B4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3527A-3D26-4547-9D0F-E266BF422F3A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3A658-F77D-444D-8A44-2B72B3596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2B3FE-29B5-48A7-B301-D88930D4D420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790EF-09BF-483C-83CF-251E29D62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FA04B-76C0-4C6D-8C04-A51788DB1968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B2BBE-B6A8-4030-82E6-5BFBE43B7B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7F27F-60C0-4A3F-86AE-F52485BB35EC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2D689-0E62-432E-AEDF-DA344F6044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B4E40-B262-44BF-BE49-5167F10209AB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EFD80-BBA9-47DC-B60B-6B3F75623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C295D-CCC2-4237-A592-D341044B9DD7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37ED1-5B71-46A2-B3F1-D0F81A203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11C76-6E44-4A3D-93F8-58C42DEB4C49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F39F3-9060-4748-A470-10217A946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4564-035F-4A32-B327-1FA96EFB0D67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211A7-0843-4024-9839-4D0E46562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3EE1B-81F9-4818-AFF9-93D116E94B34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A1CF6-9D69-40F7-B936-C3831983C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3BAE7-4ADB-4D2A-9FE2-39FCB94E9D6A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B8DDF-EB67-4965-9FE2-9944A4227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E0452-AD52-4713-9699-B96AEEC888E4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0CF78-38DC-4B13-9485-46FF98979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4CF8BC-7291-4A04-832B-DFB2F357521B}" type="datetimeFigureOut">
              <a:rPr lang="ru-RU"/>
              <a:pPr>
                <a:defRPr/>
              </a:pPr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53AE6E-FFA4-4B75-BD20-431632F1B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4;&#1074;\Desktop\&#1055;&#1088;&#1077;&#1079;&#1077;&#1085;&#1090;&#1072;&#1094;&#1080;&#1103;%203%20&#1101;&#1090;&#1072;&#1087;\mark-bernes-s-chego-nachinaetsja-rodina.mp3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6643710"/>
          </a:xfrm>
        </p:spPr>
        <p:txBody>
          <a:bodyPr/>
          <a:lstStyle/>
          <a:p>
            <a:r>
              <a:rPr lang="ru-RU" sz="5400" b="1" dirty="0" smtClean="0">
                <a:ln>
                  <a:solidFill>
                    <a:schemeClr val="bg1"/>
                  </a:solidFill>
                </a:ln>
                <a:latin typeface="Monotype Corsiva" pitchFamily="66" charset="0"/>
                <a:cs typeface="MV Boli" pitchFamily="2" charset="0"/>
              </a:rPr>
              <a:t/>
            </a:r>
            <a:br>
              <a:rPr lang="ru-RU" sz="5400" b="1" dirty="0" smtClean="0">
                <a:ln>
                  <a:solidFill>
                    <a:schemeClr val="bg1"/>
                  </a:solidFill>
                </a:ln>
                <a:latin typeface="Monotype Corsiva" pitchFamily="66" charset="0"/>
                <a:cs typeface="MV Boli" pitchFamily="2" charset="0"/>
              </a:rPr>
            </a:br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itchFamily="18" charset="0"/>
                <a:cs typeface="MV Boli" pitchFamily="2" charset="0"/>
              </a:rPr>
              <a:t>ВОСПИТАТЕЛЬНАЯ ПРАКТИКА</a:t>
            </a:r>
            <a: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itchFamily="18" charset="0"/>
                <a:cs typeface="MV Boli" pitchFamily="2" charset="0"/>
              </a:rPr>
              <a:t/>
            </a:r>
            <a:br>
              <a:rPr lang="ru-RU" sz="5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itchFamily="18" charset="0"/>
                <a:cs typeface="MV Boli" pitchFamily="2" charset="0"/>
              </a:rPr>
            </a:br>
            <a:r>
              <a:rPr lang="ru-RU" sz="5400" b="1" i="1" dirty="0" smtClean="0">
                <a:solidFill>
                  <a:schemeClr val="bg1"/>
                </a:solidFill>
                <a:latin typeface="Garamond" pitchFamily="18" charset="0"/>
              </a:rPr>
              <a:t>«Воспитание памяти о героях среди молодежи»</a:t>
            </a:r>
            <a:br>
              <a:rPr lang="ru-RU" sz="5400" b="1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5400" b="1" i="1" dirty="0" smtClean="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5400" b="1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  <a:cs typeface="MV Boli" pitchFamily="2" charset="0"/>
              </a:rPr>
              <a:t>Подготовила: </a:t>
            </a: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Садовская Анна Михайловна, </a:t>
            </a:r>
            <a:b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учитель физической культуры </a:t>
            </a:r>
            <a:b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МБОУ Карпиловская ООШ</a:t>
            </a:r>
            <a:b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otype Corsiva" pitchFamily="66" charset="0"/>
              </a:rPr>
              <a:t>      2025 г.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/>
          <a:lstStyle/>
          <a:p>
            <a:pPr algn="r"/>
            <a:r>
              <a:rPr lang="ru-RU" sz="7200" b="1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  <a:t>БЕССМЕРТНЫ ВАШИ ПОДВИГИ, Герои- земляки..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3" descr="G:\ВОСПИТАТЕЛЬНЫЕ ПРАКТИКИ!\ФОТО\2025-02-27_23-17-44.png"/>
          <p:cNvPicPr>
            <a:picLocks noChangeAspect="1" noChangeArrowheads="1"/>
          </p:cNvPicPr>
          <p:nvPr/>
        </p:nvPicPr>
        <p:blipFill>
          <a:blip r:embed="rId2"/>
          <a:srcRect l="2651"/>
          <a:stretch>
            <a:fillRect/>
          </a:stretch>
        </p:blipFill>
        <p:spPr bwMode="auto">
          <a:xfrm>
            <a:off x="642910" y="2357430"/>
            <a:ext cx="3714776" cy="4259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ВОСПИТАТЕЛЬНЫЕ ПРАКТИКИ!\ФОТО\2025-02-27_22-44-15.png"/>
          <p:cNvPicPr>
            <a:picLocks noChangeAspect="1" noChangeArrowheads="1"/>
          </p:cNvPicPr>
          <p:nvPr/>
        </p:nvPicPr>
        <p:blipFill>
          <a:blip r:embed="rId2"/>
          <a:srcRect t="4777" r="4251"/>
          <a:stretch>
            <a:fillRect/>
          </a:stretch>
        </p:blipFill>
        <p:spPr bwMode="auto">
          <a:xfrm>
            <a:off x="1103773" y="0"/>
            <a:ext cx="731104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G:\ВОСПИТАТЕЛЬНЫЕ ПРАКТИКИ!\ФОТО\2025-02-27_22-46-05.png"/>
          <p:cNvPicPr>
            <a:picLocks noChangeAspect="1" noChangeArrowheads="1"/>
          </p:cNvPicPr>
          <p:nvPr/>
        </p:nvPicPr>
        <p:blipFill>
          <a:blip r:embed="rId2"/>
          <a:srcRect t="17523" r="1190" b="12383"/>
          <a:stretch>
            <a:fillRect/>
          </a:stretch>
        </p:blipFill>
        <p:spPr bwMode="auto">
          <a:xfrm>
            <a:off x="214281" y="285728"/>
            <a:ext cx="6258729" cy="2714644"/>
          </a:xfrm>
          <a:prstGeom prst="rect">
            <a:avLst/>
          </a:prstGeom>
          <a:noFill/>
        </p:spPr>
      </p:pic>
      <p:pic>
        <p:nvPicPr>
          <p:cNvPr id="14338" name="Picture 2" descr="G:\ВОСПИТАТЕЛЬНЫЕ ПРАКТИКИ!\ФОТО\2025-02-27_22-47-3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135068"/>
            <a:ext cx="6296287" cy="3508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G:\ВОСПИТАТЕЛЬНЫЕ ПРАКТИКИ!\ФОТО\2025-02-27_22-53-27.png"/>
          <p:cNvPicPr>
            <a:picLocks noChangeAspect="1" noChangeArrowheads="1"/>
          </p:cNvPicPr>
          <p:nvPr/>
        </p:nvPicPr>
        <p:blipFill>
          <a:blip r:embed="rId2"/>
          <a:srcRect b="8333"/>
          <a:stretch>
            <a:fillRect/>
          </a:stretch>
        </p:blipFill>
        <p:spPr bwMode="auto">
          <a:xfrm>
            <a:off x="357159" y="70012"/>
            <a:ext cx="3786214" cy="2858922"/>
          </a:xfrm>
          <a:prstGeom prst="rect">
            <a:avLst/>
          </a:prstGeom>
          <a:noFill/>
        </p:spPr>
      </p:pic>
      <p:pic>
        <p:nvPicPr>
          <p:cNvPr id="35843" name="Picture 3" descr="G:\ВОСПИТАТЕЛЬНЫЕ ПРАКТИКИ!\ФОТО\2025-02-27_23-01-00.png"/>
          <p:cNvPicPr>
            <a:picLocks noChangeAspect="1" noChangeArrowheads="1"/>
          </p:cNvPicPr>
          <p:nvPr/>
        </p:nvPicPr>
        <p:blipFill>
          <a:blip r:embed="rId3"/>
          <a:srcRect l="2076" t="10449" r="12859" b="14843"/>
          <a:stretch>
            <a:fillRect/>
          </a:stretch>
        </p:blipFill>
        <p:spPr bwMode="auto">
          <a:xfrm>
            <a:off x="4000496" y="3042631"/>
            <a:ext cx="4913814" cy="3529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:\ВОСПИТАТЕЛЬНЫЕ ПРАКТИКИ!\ФОТО\2025-02-27_23-04-29.png"/>
          <p:cNvPicPr>
            <a:picLocks noChangeAspect="1" noChangeArrowheads="1"/>
          </p:cNvPicPr>
          <p:nvPr/>
        </p:nvPicPr>
        <p:blipFill>
          <a:blip r:embed="rId2"/>
          <a:srcRect l="2508" t="4098" b="11885"/>
          <a:stretch>
            <a:fillRect/>
          </a:stretch>
        </p:blipFill>
        <p:spPr bwMode="auto">
          <a:xfrm>
            <a:off x="214282" y="214290"/>
            <a:ext cx="5357850" cy="2825987"/>
          </a:xfrm>
          <a:prstGeom prst="rect">
            <a:avLst/>
          </a:prstGeom>
          <a:noFill/>
        </p:spPr>
      </p:pic>
      <p:pic>
        <p:nvPicPr>
          <p:cNvPr id="36867" name="Picture 3" descr="G:\ВОСПИТАТЕЛЬНЫЕ ПРАКТИКИ!\ФОТО\2025-02-27_23-11-30.png"/>
          <p:cNvPicPr>
            <a:picLocks noChangeAspect="1" noChangeArrowheads="1"/>
          </p:cNvPicPr>
          <p:nvPr/>
        </p:nvPicPr>
        <p:blipFill>
          <a:blip r:embed="rId3"/>
          <a:srcRect l="5665" t="3341" r="3817" b="1613"/>
          <a:stretch>
            <a:fillRect/>
          </a:stretch>
        </p:blipFill>
        <p:spPr bwMode="auto">
          <a:xfrm>
            <a:off x="5786446" y="2000240"/>
            <a:ext cx="3143271" cy="3528161"/>
          </a:xfrm>
          <a:prstGeom prst="rect">
            <a:avLst/>
          </a:prstGeom>
          <a:noFill/>
        </p:spPr>
      </p:pic>
      <p:pic>
        <p:nvPicPr>
          <p:cNvPr id="36869" name="Picture 5" descr="G:\ВОСПИТАТЕЛЬНЫЕ ПРАКТИКИ!\ФОТО\2025-02-27_23-14-3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214686"/>
            <a:ext cx="3886730" cy="3422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:\ВОСПИТАТЕЛЬНЫЕ ПРАКТИКИ!\ФОТО\2025-02-27_23-12-35.png"/>
          <p:cNvPicPr>
            <a:picLocks noChangeAspect="1" noChangeArrowheads="1"/>
          </p:cNvPicPr>
          <p:nvPr/>
        </p:nvPicPr>
        <p:blipFill>
          <a:blip r:embed="rId2"/>
          <a:srcRect t="1880" r="1666" b="3539"/>
          <a:stretch>
            <a:fillRect/>
          </a:stretch>
        </p:blipFill>
        <p:spPr bwMode="auto">
          <a:xfrm>
            <a:off x="4929190" y="285728"/>
            <a:ext cx="3919049" cy="3786214"/>
          </a:xfrm>
          <a:prstGeom prst="rect">
            <a:avLst/>
          </a:prstGeom>
          <a:noFill/>
        </p:spPr>
      </p:pic>
      <p:pic>
        <p:nvPicPr>
          <p:cNvPr id="37890" name="Picture 2" descr="G:\ВОСПИТАТЕЛЬНЫЕ ПРАКТИКИ!\ФОТО\2025-02-27_23-16-21.png"/>
          <p:cNvPicPr>
            <a:picLocks noChangeAspect="1" noChangeArrowheads="1"/>
          </p:cNvPicPr>
          <p:nvPr/>
        </p:nvPicPr>
        <p:blipFill>
          <a:blip r:embed="rId3"/>
          <a:srcRect t="13235" r="16409"/>
          <a:stretch>
            <a:fillRect/>
          </a:stretch>
        </p:blipFill>
        <p:spPr bwMode="auto">
          <a:xfrm>
            <a:off x="214282" y="2357430"/>
            <a:ext cx="428628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G:\ВОСПИТАТЕЛЬНЫЕ ПРАКТИКИ!\ФОТО\2025-02-27_23-21-36.png"/>
          <p:cNvPicPr>
            <a:picLocks noChangeAspect="1" noChangeArrowheads="1"/>
          </p:cNvPicPr>
          <p:nvPr/>
        </p:nvPicPr>
        <p:blipFill>
          <a:blip r:embed="rId2"/>
          <a:srcRect r="4660"/>
          <a:stretch>
            <a:fillRect/>
          </a:stretch>
        </p:blipFill>
        <p:spPr bwMode="auto">
          <a:xfrm>
            <a:off x="4786314" y="1285860"/>
            <a:ext cx="4162940" cy="3947057"/>
          </a:xfrm>
          <a:prstGeom prst="rect">
            <a:avLst/>
          </a:prstGeom>
          <a:noFill/>
        </p:spPr>
      </p:pic>
      <p:pic>
        <p:nvPicPr>
          <p:cNvPr id="38915" name="Picture 3" descr="G:\ВОСПИТАТЕЛЬНЫЕ ПРАКТИКИ!\ФОТО\2025-02-27_23-23-2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0"/>
            <a:ext cx="4038443" cy="3090875"/>
          </a:xfrm>
          <a:prstGeom prst="rect">
            <a:avLst/>
          </a:prstGeom>
          <a:noFill/>
        </p:spPr>
      </p:pic>
      <p:pic>
        <p:nvPicPr>
          <p:cNvPr id="38916" name="Picture 4" descr="G:\ВОСПИТАТЕЛЬНЫЕ ПРАКТИКИ!\ФОТО\2025-02-27_23-24-28.png"/>
          <p:cNvPicPr>
            <a:picLocks noChangeAspect="1" noChangeArrowheads="1"/>
          </p:cNvPicPr>
          <p:nvPr/>
        </p:nvPicPr>
        <p:blipFill>
          <a:blip r:embed="rId4"/>
          <a:srcRect r="2631"/>
          <a:stretch>
            <a:fillRect/>
          </a:stretch>
        </p:blipFill>
        <p:spPr bwMode="auto">
          <a:xfrm>
            <a:off x="428596" y="4077721"/>
            <a:ext cx="3429023" cy="2780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G:\ВОСПИТАТЕЛЬНЫЕ ПРАКТИКИ!\ФОТО\2025-02-27_23-28-14.png"/>
          <p:cNvPicPr>
            <a:picLocks noChangeAspect="1" noChangeArrowheads="1"/>
          </p:cNvPicPr>
          <p:nvPr/>
        </p:nvPicPr>
        <p:blipFill>
          <a:blip r:embed="rId2"/>
          <a:srcRect l="1880"/>
          <a:stretch>
            <a:fillRect/>
          </a:stretch>
        </p:blipFill>
        <p:spPr bwMode="auto">
          <a:xfrm>
            <a:off x="285720" y="142852"/>
            <a:ext cx="3796103" cy="3714776"/>
          </a:xfrm>
          <a:prstGeom prst="rect">
            <a:avLst/>
          </a:prstGeom>
          <a:noFill/>
        </p:spPr>
      </p:pic>
      <p:pic>
        <p:nvPicPr>
          <p:cNvPr id="39939" name="Picture 3" descr="G:\ВОСПИТАТЕЛЬНЫЕ ПРАКТИКИ!\ФОТО\2025-02-27_23-29-5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929066"/>
            <a:ext cx="4357718" cy="2711023"/>
          </a:xfrm>
          <a:prstGeom prst="rect">
            <a:avLst/>
          </a:prstGeom>
          <a:noFill/>
        </p:spPr>
      </p:pic>
      <p:pic>
        <p:nvPicPr>
          <p:cNvPr id="39940" name="Picture 4" descr="G:\ВОСПИТАТЕЛЬНЫЕ ПРАКТИКИ!\ФОТО\2025-02-27_23-31-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9100" y="428604"/>
            <a:ext cx="4502006" cy="2714643"/>
          </a:xfrm>
          <a:prstGeom prst="rect">
            <a:avLst/>
          </a:prstGeom>
          <a:noFill/>
        </p:spPr>
      </p:pic>
      <p:pic>
        <p:nvPicPr>
          <p:cNvPr id="39941" name="Picture 5" descr="G:\ВОСПИТАТЕЛЬНЫЕ ПРАКТИКИ!\ФОТО\2025-02-27_23-33-45.png"/>
          <p:cNvPicPr>
            <a:picLocks noChangeAspect="1" noChangeArrowheads="1"/>
          </p:cNvPicPr>
          <p:nvPr/>
        </p:nvPicPr>
        <p:blipFill>
          <a:blip r:embed="rId5"/>
          <a:srcRect l="21997" r="19561" b="8147"/>
          <a:stretch>
            <a:fillRect/>
          </a:stretch>
        </p:blipFill>
        <p:spPr bwMode="auto">
          <a:xfrm>
            <a:off x="785786" y="3929066"/>
            <a:ext cx="2357454" cy="2694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G:\ВОСПИТАТЕЛЬНЫЕ ПРАКТИКИ!\ФОТО\2025-02-27_23-35-36.png"/>
          <p:cNvPicPr>
            <a:picLocks noChangeAspect="1" noChangeArrowheads="1"/>
          </p:cNvPicPr>
          <p:nvPr/>
        </p:nvPicPr>
        <p:blipFill>
          <a:blip r:embed="rId2"/>
          <a:srcRect l="3676" r="1470" b="4799"/>
          <a:stretch>
            <a:fillRect/>
          </a:stretch>
        </p:blipFill>
        <p:spPr bwMode="auto">
          <a:xfrm>
            <a:off x="285720" y="0"/>
            <a:ext cx="3287908" cy="4348178"/>
          </a:xfrm>
          <a:prstGeom prst="rect">
            <a:avLst/>
          </a:prstGeom>
          <a:noFill/>
        </p:spPr>
      </p:pic>
      <p:pic>
        <p:nvPicPr>
          <p:cNvPr id="40963" name="Picture 3" descr="G:\ВОСПИТАТЕЛЬНЫЕ ПРАКТИКИ!\ФОТО\2025-02-27_23-36-28.png"/>
          <p:cNvPicPr>
            <a:picLocks noChangeAspect="1" noChangeArrowheads="1"/>
          </p:cNvPicPr>
          <p:nvPr/>
        </p:nvPicPr>
        <p:blipFill>
          <a:blip r:embed="rId3"/>
          <a:srcRect r="2857"/>
          <a:stretch>
            <a:fillRect/>
          </a:stretch>
        </p:blipFill>
        <p:spPr bwMode="auto">
          <a:xfrm>
            <a:off x="4286249" y="839286"/>
            <a:ext cx="4429156" cy="5809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bg1"/>
                </a:solidFill>
                <a:latin typeface="Book Antiqua" pitchFamily="18" charset="0"/>
                <a:cs typeface="Microsoft Uighur" pitchFamily="2" charset="-78"/>
              </a:rPr>
              <a:t>МЫ –БУДУЩЕЕ РОССИИ!</a:t>
            </a:r>
            <a:endParaRPr lang="ru-RU" sz="4800" b="1" dirty="0">
              <a:solidFill>
                <a:schemeClr val="bg1"/>
              </a:solidFill>
              <a:latin typeface="Book Antiqua" pitchFamily="18" charset="0"/>
              <a:cs typeface="Microsoft Uighur" pitchFamily="2" charset="-78"/>
            </a:endParaRPr>
          </a:p>
        </p:txBody>
      </p:sp>
      <p:pic>
        <p:nvPicPr>
          <p:cNvPr id="3" name="Picture 4" descr="G:\ВОСПИТАТЕЛЬНЫЕ ПРАКТИКИ!\ФОТО\2025-02-27_23-02-34.png"/>
          <p:cNvPicPr>
            <a:picLocks noChangeAspect="1" noChangeArrowheads="1"/>
          </p:cNvPicPr>
          <p:nvPr/>
        </p:nvPicPr>
        <p:blipFill>
          <a:blip r:embed="rId2"/>
          <a:srcRect l="1835" b="2168"/>
          <a:stretch>
            <a:fillRect/>
          </a:stretch>
        </p:blipFill>
        <p:spPr bwMode="auto">
          <a:xfrm>
            <a:off x="500034" y="1714488"/>
            <a:ext cx="8610521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pPr algn="r"/>
            <a:r>
              <a:rPr lang="ru-RU" sz="5400" b="1" u="sng" dirty="0" smtClean="0">
                <a:solidFill>
                  <a:schemeClr val="bg1"/>
                </a:solidFill>
                <a:latin typeface="Gabriola" pitchFamily="82" charset="0"/>
              </a:rPr>
              <a:t>Цель: </a:t>
            </a:r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Формирование у обучающихся гражданственности, патриотизма и исторической памяти на примерах героизма и мужества выпускников образовательной организации.</a:t>
            </a:r>
            <a:b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</a:br>
            <a:endParaRPr lang="ru-RU" sz="4800" b="1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pPr algn="r"/>
            <a:r>
              <a:rPr lang="ru-RU" b="1" u="sng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  <a:t>Задачи:</a:t>
            </a:r>
            <a:r>
              <a:rPr lang="ru-RU" b="1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</a:br>
            <a:r>
              <a:rPr lang="ru-RU" b="1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  <a:t> 1. Воспитание у школьников чувства гордости и уважения к истории своей страны, малой Родины и образовательной организации.</a:t>
            </a:r>
            <a:br>
              <a:rPr lang="ru-RU" b="1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</a:br>
            <a:r>
              <a:rPr lang="ru-RU" b="1" dirty="0" smtClean="0">
                <a:solidFill>
                  <a:schemeClr val="bg1"/>
                </a:solidFill>
                <a:latin typeface="Gabriola" pitchFamily="82" charset="0"/>
                <a:cs typeface="Microsoft Uighur" pitchFamily="2" charset="-78"/>
              </a:rPr>
              <a:t>2. Содействие духовно-нравственному развитию обучающихся через изучение и популяризацию подвигов героев-выпускников.</a:t>
            </a:r>
            <a:endParaRPr lang="ru-RU" b="1" dirty="0">
              <a:solidFill>
                <a:schemeClr val="bg1"/>
              </a:solidFill>
              <a:latin typeface="Gabriola" pitchFamily="82" charset="0"/>
              <a:cs typeface="Microsoft Uighu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k-bernes-s-chego-nachinaetsja-rodi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286248" y="1357298"/>
            <a:ext cx="304800" cy="304800"/>
          </a:xfrm>
          <a:prstGeom prst="rect">
            <a:avLst/>
          </a:prstGeom>
        </p:spPr>
      </p:pic>
      <p:pic>
        <p:nvPicPr>
          <p:cNvPr id="19457" name="Picture 1" descr="G:\ВОСПИТАТЕЛЬНЫЕ ПРАКТИКИ!\ФОТО\Dsy9Tze_UT2DeCzSbRZx9tQNEcIwPccGVjKzb9BkVeXgsxltnVH12JezVQeum0DGNlRtxSnUwyxH-UTDk6Vygtl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2255" y="1142985"/>
            <a:ext cx="9332084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IMG-20250227-WA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05490" cy="566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/>
          <a:lstStyle/>
          <a:p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800" b="1" i="1" dirty="0" smtClean="0">
                <a:solidFill>
                  <a:schemeClr val="bg1"/>
                </a:solidFill>
                <a:latin typeface="Book Antiqua" pitchFamily="18" charset="0"/>
              </a:rPr>
              <a:t>Майор Павел Кушнерев родился в д. Карпиловка, Злынковского р-он, Брянской обл.,. Учился в Карпиловской основной общеобразовательной школе, в 2002 году окончил Казанское артиллерийское училище, служил в Забайкалье, в Чечне, потом попал в Тамбов -  в артиллерийскую бригаду. На СВО с первых её дней. В сентябре 2022-го был направлен в группировку прикрытия госграницы - Белгородской, Курской и Брянской областей. Стал начальником артиллерии этой группировки. На кителе Павла орден Мужества, медали Суворова, Жукова и «За боевые отличия». У Павла есть жена и сын.</a:t>
            </a:r>
            <a:r>
              <a:rPr lang="ru-RU" sz="4800" dirty="0" smtClean="0">
                <a:solidFill>
                  <a:schemeClr val="bg1"/>
                </a:solidFill>
                <a:latin typeface="Book Antiqua" pitchFamily="18" charset="0"/>
              </a:rPr>
              <a:t/>
            </a:r>
            <a:br>
              <a:rPr lang="ru-RU" sz="4800" dirty="0" smtClean="0">
                <a:solidFill>
                  <a:schemeClr val="bg1"/>
                </a:solidFill>
                <a:latin typeface="Book Antiqua" pitchFamily="18" charset="0"/>
              </a:rPr>
            </a:br>
            <a:endParaRPr lang="ru-RU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bg1"/>
                </a:solidFill>
                <a:latin typeface="Gabriola" pitchFamily="82" charset="0"/>
              </a:rPr>
              <a:t>ВСТРЕЧА С УЧАСТНИКОМ СВО</a:t>
            </a:r>
            <a:endParaRPr lang="ru-RU" sz="4800" b="1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3" name="Picture 1" descr="G:\ВОСПИТАТЕЛЬНЫЕ ПРАКТИКИ!\ФОТО\2025-02-27_22-25-26.png"/>
          <p:cNvPicPr>
            <a:picLocks noChangeAspect="1" noChangeArrowheads="1"/>
          </p:cNvPicPr>
          <p:nvPr/>
        </p:nvPicPr>
        <p:blipFill>
          <a:blip r:embed="rId2"/>
          <a:srcRect l="10684" b="12437"/>
          <a:stretch>
            <a:fillRect/>
          </a:stretch>
        </p:blipFill>
        <p:spPr bwMode="auto">
          <a:xfrm>
            <a:off x="428596" y="1285860"/>
            <a:ext cx="817933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:\ВОСПИТАТЕЛЬНЫЕ ПРАКТИКИ!\ФОТО\2025-02-27_22-28-53.png"/>
          <p:cNvPicPr>
            <a:picLocks noChangeAspect="1" noChangeArrowheads="1"/>
          </p:cNvPicPr>
          <p:nvPr/>
        </p:nvPicPr>
        <p:blipFill>
          <a:blip r:embed="rId2"/>
          <a:srcRect r="31996"/>
          <a:stretch>
            <a:fillRect/>
          </a:stretch>
        </p:blipFill>
        <p:spPr bwMode="auto">
          <a:xfrm>
            <a:off x="214282" y="180306"/>
            <a:ext cx="3786215" cy="3185899"/>
          </a:xfrm>
          <a:prstGeom prst="rect">
            <a:avLst/>
          </a:prstGeom>
          <a:noFill/>
        </p:spPr>
      </p:pic>
      <p:pic>
        <p:nvPicPr>
          <p:cNvPr id="16387" name="Picture 3" descr="G:\ВОСПИТАТЕЛЬНЫЕ ПРАКТИКИ!\ФОТО\2025-02-27_22-30-38.png"/>
          <p:cNvPicPr>
            <a:picLocks noChangeAspect="1" noChangeArrowheads="1"/>
          </p:cNvPicPr>
          <p:nvPr/>
        </p:nvPicPr>
        <p:blipFill>
          <a:blip r:embed="rId3"/>
          <a:srcRect t="11267" r="6697"/>
          <a:stretch>
            <a:fillRect/>
          </a:stretch>
        </p:blipFill>
        <p:spPr bwMode="auto">
          <a:xfrm>
            <a:off x="4291164" y="2285992"/>
            <a:ext cx="4657456" cy="4357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Gabriola" pitchFamily="82" charset="0"/>
              </a:rPr>
              <a:t>ГЕРОИ СВО-НАШИ ЗЕМЛЯКИ</a:t>
            </a:r>
            <a:endParaRPr lang="ru-RU" b="1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3" name="Picture 1" descr="G:\ВОСПИТАТЕЛЬНЫЕ ПРАКТИКИ!\ФОТО\IMG_20250124_200739_8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496"/>
            <a:ext cx="2325642" cy="3214710"/>
          </a:xfrm>
          <a:prstGeom prst="rect">
            <a:avLst/>
          </a:prstGeom>
          <a:noFill/>
        </p:spPr>
      </p:pic>
      <p:pic>
        <p:nvPicPr>
          <p:cNvPr id="34818" name="Picture 2" descr="G:\ВОСПИТАТЕЛЬНЫЕ ПРАКТИКИ!\ФОТО\IMG_20250124_195632_5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928670"/>
            <a:ext cx="2249516" cy="3109482"/>
          </a:xfrm>
          <a:prstGeom prst="rect">
            <a:avLst/>
          </a:prstGeom>
          <a:noFill/>
        </p:spPr>
      </p:pic>
      <p:pic>
        <p:nvPicPr>
          <p:cNvPr id="34819" name="Picture 3" descr="G:\ВОСПИТАТЕЛЬНЫЕ ПРАКТИКИ!\ФОТО\IMG_20250124_193731_8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714752"/>
            <a:ext cx="2071702" cy="2863693"/>
          </a:xfrm>
          <a:prstGeom prst="rect">
            <a:avLst/>
          </a:prstGeom>
          <a:noFill/>
        </p:spPr>
      </p:pic>
      <p:pic>
        <p:nvPicPr>
          <p:cNvPr id="34820" name="Picture 4" descr="G:\ВОСПИТАТЕЛЬНЫЕ ПРАКТИКИ!\ФОТО\IMG_20250124_193626_9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857232"/>
            <a:ext cx="2071670" cy="2863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</TotalTime>
  <Words>41</Words>
  <Application>Microsoft Office PowerPoint</Application>
  <PresentationFormat>Экран (4:3)</PresentationFormat>
  <Paragraphs>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ВОСПИТАТЕЛЬНАЯ ПРАКТИКА «Воспитание памяти о героях среди молодежи»  Подготовила: Садовская Анна Михайловна,  учитель физической культуры  МБОУ Карпиловская ООШ        2025 г. </vt:lpstr>
      <vt:lpstr>Цель: Формирование у обучающихся гражданственности, патриотизма и исторической памяти на примерах героизма и мужества выпускников образовательной организации. </vt:lpstr>
      <vt:lpstr>Задачи:  1. Воспитание у школьников чувства гордости и уважения к истории своей страны, малой Родины и образовательной организации. 2. Содействие духовно-нравственному развитию обучающихся через изучение и популяризацию подвигов героев-выпускников.</vt:lpstr>
      <vt:lpstr>Слайд 4</vt:lpstr>
      <vt:lpstr>Слайд 5</vt:lpstr>
      <vt:lpstr>         Майор Павел Кушнерев родился в д. Карпиловка, Злынковского р-он, Брянской обл.,. Учился в Карпиловской основной общеобразовательной школе, в 2002 году окончил Казанское артиллерийское училище, служил в Забайкалье, в Чечне, потом попал в Тамбов -  в артиллерийскую бригаду. На СВО с первых её дней. В сентябре 2022-го был направлен в группировку прикрытия госграницы - Белгородской, Курской и Брянской областей. Стал начальником артиллерии этой группировки. На кителе Павла орден Мужества, медали Суворова, Жукова и «За боевые отличия». У Павла есть жена и сын. </vt:lpstr>
      <vt:lpstr>ВСТРЕЧА С УЧАСТНИКОМ СВО</vt:lpstr>
      <vt:lpstr>Слайд 8</vt:lpstr>
      <vt:lpstr>ГЕРОИ СВО-НАШИ ЗЕМЛЯКИ</vt:lpstr>
      <vt:lpstr>БЕССМЕРТНЫ ВАШИ ПОДВИГИ, Герои- земляки..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МЫ –БУДУЩЕЕ РОССИИ!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вв</cp:lastModifiedBy>
  <cp:revision>265</cp:revision>
  <dcterms:modified xsi:type="dcterms:W3CDTF">2025-02-27T20:54:27Z</dcterms:modified>
</cp:coreProperties>
</file>